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8"/>
  </p:normalViewPr>
  <p:slideViewPr>
    <p:cSldViewPr snapToGrid="0" snapToObjects="1">
      <p:cViewPr>
        <p:scale>
          <a:sx n="100" d="100"/>
          <a:sy n="100" d="100"/>
        </p:scale>
        <p:origin x="125" y="-2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0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3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6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1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8E2F2F-CB3B-0140-915D-AEB28CF2B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477" y="2645228"/>
            <a:ext cx="1512715" cy="8817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585EA3-E0B3-9545-96CF-4A670E392A1C}"/>
              </a:ext>
            </a:extLst>
          </p:cNvPr>
          <p:cNvSpPr txBox="1"/>
          <p:nvPr/>
        </p:nvSpPr>
        <p:spPr>
          <a:xfrm>
            <a:off x="930729" y="9633861"/>
            <a:ext cx="594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www.epa.gov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/drought-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endParaRPr lang="en-US" sz="1400" b="1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9C04C-BB20-8449-B5ED-5A0C9EB589D9}"/>
              </a:ext>
            </a:extLst>
          </p:cNvPr>
          <p:cNvSpPr txBox="1"/>
          <p:nvPr/>
        </p:nvSpPr>
        <p:spPr>
          <a:xfrm>
            <a:off x="359231" y="9225646"/>
            <a:ext cx="69886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3E3E3E"/>
                </a:solidFill>
                <a:latin typeface="Myriad Pro Light" panose="020B0403030403020204" pitchFamily="34" charset="0"/>
              </a:rPr>
              <a:t>For more information, contact: </a:t>
            </a:r>
          </a:p>
        </p:txBody>
      </p:sp>
    </p:spTree>
    <p:extLst>
      <p:ext uri="{BB962C8B-B14F-4D97-AF65-F5344CB8AC3E}">
        <p14:creationId xmlns:p14="http://schemas.microsoft.com/office/powerpoint/2010/main" val="173524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Myriad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Deena Roberson</dc:creator>
  <cp:lastModifiedBy>Kathleen Brady</cp:lastModifiedBy>
  <cp:revision>7</cp:revision>
  <dcterms:created xsi:type="dcterms:W3CDTF">2021-07-06T16:51:09Z</dcterms:created>
  <dcterms:modified xsi:type="dcterms:W3CDTF">2021-07-19T18:08:14Z</dcterms:modified>
</cp:coreProperties>
</file>